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DAD9D-C91B-4DA9-8B51-8EE138B2DACE}" v="55" dt="2021-06-29T11:29:51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8AADAD9D-C91B-4DA9-8B51-8EE138B2DACE}"/>
    <pc:docChg chg="undo custSel addSld delSld modSld">
      <pc:chgData name="Marija Ros Kozarić" userId="568161e6-0038-4c4c-8275-9366b7b52a9d" providerId="ADAL" clId="{8AADAD9D-C91B-4DA9-8B51-8EE138B2DACE}" dt="2021-06-29T11:41:37.478" v="3097" actId="20577"/>
      <pc:docMkLst>
        <pc:docMk/>
      </pc:docMkLst>
      <pc:sldChg chg="addSp modSp mod">
        <pc:chgData name="Marija Ros Kozarić" userId="568161e6-0038-4c4c-8275-9366b7b52a9d" providerId="ADAL" clId="{8AADAD9D-C91B-4DA9-8B51-8EE138B2DACE}" dt="2021-06-29T10:53:48.035" v="40" actId="20577"/>
        <pc:sldMkLst>
          <pc:docMk/>
          <pc:sldMk cId="0" sldId="256"/>
        </pc:sldMkLst>
        <pc:spChg chg="mod">
          <ac:chgData name="Marija Ros Kozarić" userId="568161e6-0038-4c4c-8275-9366b7b52a9d" providerId="ADAL" clId="{8AADAD9D-C91B-4DA9-8B51-8EE138B2DACE}" dt="2021-06-29T10:53:37.064" v="14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arija Ros Kozarić" userId="568161e6-0038-4c4c-8275-9366b7b52a9d" providerId="ADAL" clId="{8AADAD9D-C91B-4DA9-8B51-8EE138B2DACE}" dt="2021-06-29T10:53:48.035" v="40" actId="20577"/>
          <ac:spMkLst>
            <pc:docMk/>
            <pc:sldMk cId="0" sldId="256"/>
            <ac:spMk id="3" creationId="{76572DDC-40EE-4944-BCBF-42C14E12A873}"/>
          </ac:spMkLst>
        </pc:spChg>
      </pc:sldChg>
      <pc:sldChg chg="modSp new mod">
        <pc:chgData name="Marija Ros Kozarić" userId="568161e6-0038-4c4c-8275-9366b7b52a9d" providerId="ADAL" clId="{8AADAD9D-C91B-4DA9-8B51-8EE138B2DACE}" dt="2021-06-29T11:01:37.277" v="249" actId="113"/>
        <pc:sldMkLst>
          <pc:docMk/>
          <pc:sldMk cId="1202327961" sldId="257"/>
        </pc:sldMkLst>
        <pc:spChg chg="mod">
          <ac:chgData name="Marija Ros Kozarić" userId="568161e6-0038-4c4c-8275-9366b7b52a9d" providerId="ADAL" clId="{8AADAD9D-C91B-4DA9-8B51-8EE138B2DACE}" dt="2021-06-29T11:01:37.277" v="249" actId="113"/>
          <ac:spMkLst>
            <pc:docMk/>
            <pc:sldMk cId="1202327961" sldId="257"/>
            <ac:spMk id="2" creationId="{B959BD2B-22CC-492C-BED9-9CFF3123F4BB}"/>
          </ac:spMkLst>
        </pc:spChg>
        <pc:spChg chg="mod">
          <ac:chgData name="Marija Ros Kozarić" userId="568161e6-0038-4c4c-8275-9366b7b52a9d" providerId="ADAL" clId="{8AADAD9D-C91B-4DA9-8B51-8EE138B2DACE}" dt="2021-06-29T11:00:50.609" v="164" actId="113"/>
          <ac:spMkLst>
            <pc:docMk/>
            <pc:sldMk cId="1202327961" sldId="257"/>
            <ac:spMk id="3" creationId="{C94429C4-9682-4304-A7EF-02C676D8A542}"/>
          </ac:spMkLst>
        </pc:spChg>
      </pc:sldChg>
      <pc:sldChg chg="addSp delSp modSp new mod setBg modAnim">
        <pc:chgData name="Marija Ros Kozarić" userId="568161e6-0038-4c4c-8275-9366b7b52a9d" providerId="ADAL" clId="{8AADAD9D-C91B-4DA9-8B51-8EE138B2DACE}" dt="2021-06-29T11:04:40.326" v="526" actId="20577"/>
        <pc:sldMkLst>
          <pc:docMk/>
          <pc:sldMk cId="377641464" sldId="258"/>
        </pc:sldMkLst>
        <pc:spChg chg="del">
          <ac:chgData name="Marija Ros Kozarić" userId="568161e6-0038-4c4c-8275-9366b7b52a9d" providerId="ADAL" clId="{8AADAD9D-C91B-4DA9-8B51-8EE138B2DACE}" dt="2021-06-29T11:00:10.604" v="126" actId="22"/>
          <ac:spMkLst>
            <pc:docMk/>
            <pc:sldMk cId="377641464" sldId="258"/>
            <ac:spMk id="2" creationId="{A4AFDF20-976D-4367-8BC2-864475520800}"/>
          </ac:spMkLst>
        </pc:spChg>
        <pc:spChg chg="mod ord">
          <ac:chgData name="Marija Ros Kozarić" userId="568161e6-0038-4c4c-8275-9366b7b52a9d" providerId="ADAL" clId="{8AADAD9D-C91B-4DA9-8B51-8EE138B2DACE}" dt="2021-06-29T11:04:40.326" v="526" actId="20577"/>
          <ac:spMkLst>
            <pc:docMk/>
            <pc:sldMk cId="377641464" sldId="258"/>
            <ac:spMk id="3" creationId="{F7CBADC1-3D6A-4F5B-9F2D-A1F94159FC55}"/>
          </ac:spMkLst>
        </pc:spChg>
        <pc:spChg chg="mod ord">
          <ac:chgData name="Marija Ros Kozarić" userId="568161e6-0038-4c4c-8275-9366b7b52a9d" providerId="ADAL" clId="{8AADAD9D-C91B-4DA9-8B51-8EE138B2DACE}" dt="2021-06-29T11:00:41.621" v="163" actId="122"/>
          <ac:spMkLst>
            <pc:docMk/>
            <pc:sldMk cId="377641464" sldId="258"/>
            <ac:spMk id="4" creationId="{81BC94FB-DA22-4E41-B1AD-29A319910D42}"/>
          </ac:spMkLst>
        </pc:spChg>
        <pc:spChg chg="add del">
          <ac:chgData name="Marija Ros Kozarić" userId="568161e6-0038-4c4c-8275-9366b7b52a9d" providerId="ADAL" clId="{8AADAD9D-C91B-4DA9-8B51-8EE138B2DACE}" dt="2021-06-29T11:00:16.921" v="129" actId="26606"/>
          <ac:spMkLst>
            <pc:docMk/>
            <pc:sldMk cId="377641464" sldId="258"/>
            <ac:spMk id="11" creationId="{743AA782-23D1-4521-8CAD-47662984AA08}"/>
          </ac:spMkLst>
        </pc:spChg>
        <pc:spChg chg="add del">
          <ac:chgData name="Marija Ros Kozarić" userId="568161e6-0038-4c4c-8275-9366b7b52a9d" providerId="ADAL" clId="{8AADAD9D-C91B-4DA9-8B51-8EE138B2DACE}" dt="2021-06-29T11:00:16.921" v="129" actId="26606"/>
          <ac:spMkLst>
            <pc:docMk/>
            <pc:sldMk cId="377641464" sldId="258"/>
            <ac:spMk id="13" creationId="{71877DBC-BB60-40F0-AC93-2ACDBAAE60CE}"/>
          </ac:spMkLst>
        </pc:spChg>
        <pc:spChg chg="add del">
          <ac:chgData name="Marija Ros Kozarić" userId="568161e6-0038-4c4c-8275-9366b7b52a9d" providerId="ADAL" clId="{8AADAD9D-C91B-4DA9-8B51-8EE138B2DACE}" dt="2021-06-29T11:00:19.385" v="131" actId="26606"/>
          <ac:spMkLst>
            <pc:docMk/>
            <pc:sldMk cId="377641464" sldId="258"/>
            <ac:spMk id="15" creationId="{2C61293E-6EBE-43EF-A52C-9BEBFD7679D4}"/>
          </ac:spMkLst>
        </pc:spChg>
        <pc:spChg chg="add del">
          <ac:chgData name="Marija Ros Kozarić" userId="568161e6-0038-4c4c-8275-9366b7b52a9d" providerId="ADAL" clId="{8AADAD9D-C91B-4DA9-8B51-8EE138B2DACE}" dt="2021-06-29T11:00:19.385" v="131" actId="26606"/>
          <ac:spMkLst>
            <pc:docMk/>
            <pc:sldMk cId="377641464" sldId="258"/>
            <ac:spMk id="16" creationId="{21540236-BFD5-4A9D-8840-4703E7F76825}"/>
          </ac:spMkLst>
        </pc:spChg>
        <pc:spChg chg="add">
          <ac:chgData name="Marija Ros Kozarić" userId="568161e6-0038-4c4c-8275-9366b7b52a9d" providerId="ADAL" clId="{8AADAD9D-C91B-4DA9-8B51-8EE138B2DACE}" dt="2021-06-29T11:00:19.396" v="132" actId="26606"/>
          <ac:spMkLst>
            <pc:docMk/>
            <pc:sldMk cId="377641464" sldId="258"/>
            <ac:spMk id="18" creationId="{743AA782-23D1-4521-8CAD-47662984AA08}"/>
          </ac:spMkLst>
        </pc:spChg>
        <pc:spChg chg="add">
          <ac:chgData name="Marija Ros Kozarić" userId="568161e6-0038-4c4c-8275-9366b7b52a9d" providerId="ADAL" clId="{8AADAD9D-C91B-4DA9-8B51-8EE138B2DACE}" dt="2021-06-29T11:00:19.396" v="132" actId="26606"/>
          <ac:spMkLst>
            <pc:docMk/>
            <pc:sldMk cId="377641464" sldId="258"/>
            <ac:spMk id="19" creationId="{71877DBC-BB60-40F0-AC93-2ACDBAAE60CE}"/>
          </ac:spMkLst>
        </pc:spChg>
        <pc:picChg chg="add mod ord">
          <ac:chgData name="Marija Ros Kozarić" userId="568161e6-0038-4c4c-8275-9366b7b52a9d" providerId="ADAL" clId="{8AADAD9D-C91B-4DA9-8B51-8EE138B2DACE}" dt="2021-06-29T11:00:19.396" v="132" actId="26606"/>
          <ac:picMkLst>
            <pc:docMk/>
            <pc:sldMk cId="377641464" sldId="258"/>
            <ac:picMk id="6" creationId="{ACCE58C6-596A-4A9E-BF24-336568506D8A}"/>
          </ac:picMkLst>
        </pc:picChg>
      </pc:sldChg>
      <pc:sldChg chg="addSp delSp modSp new mod">
        <pc:chgData name="Marija Ros Kozarić" userId="568161e6-0038-4c4c-8275-9366b7b52a9d" providerId="ADAL" clId="{8AADAD9D-C91B-4DA9-8B51-8EE138B2DACE}" dt="2021-06-29T11:12:26.908" v="1335" actId="20577"/>
        <pc:sldMkLst>
          <pc:docMk/>
          <pc:sldMk cId="1985515216" sldId="259"/>
        </pc:sldMkLst>
        <pc:spChg chg="del">
          <ac:chgData name="Marija Ros Kozarić" userId="568161e6-0038-4c4c-8275-9366b7b52a9d" providerId="ADAL" clId="{8AADAD9D-C91B-4DA9-8B51-8EE138B2DACE}" dt="2021-06-29T11:05:08.494" v="527" actId="22"/>
          <ac:spMkLst>
            <pc:docMk/>
            <pc:sldMk cId="1985515216" sldId="259"/>
            <ac:spMk id="2" creationId="{F0B21D77-41E0-4A1E-BF60-D37AEAD1F004}"/>
          </ac:spMkLst>
        </pc:spChg>
        <pc:spChg chg="del">
          <ac:chgData name="Marija Ros Kozarić" userId="568161e6-0038-4c4c-8275-9366b7b52a9d" providerId="ADAL" clId="{8AADAD9D-C91B-4DA9-8B51-8EE138B2DACE}" dt="2021-06-29T11:05:23.237" v="534" actId="21"/>
          <ac:spMkLst>
            <pc:docMk/>
            <pc:sldMk cId="1985515216" sldId="259"/>
            <ac:spMk id="3" creationId="{E1C81F89-E38D-49D9-91B0-8A10F9BBCE64}"/>
          </ac:spMkLst>
        </pc:spChg>
        <pc:spChg chg="mod">
          <ac:chgData name="Marija Ros Kozarić" userId="568161e6-0038-4c4c-8275-9366b7b52a9d" providerId="ADAL" clId="{8AADAD9D-C91B-4DA9-8B51-8EE138B2DACE}" dt="2021-06-29T11:05:18.974" v="532" actId="1076"/>
          <ac:spMkLst>
            <pc:docMk/>
            <pc:sldMk cId="1985515216" sldId="259"/>
            <ac:spMk id="4" creationId="{838580AC-C13E-45BD-BCB5-820753DA2E18}"/>
          </ac:spMkLst>
        </pc:spChg>
        <pc:spChg chg="add mod">
          <ac:chgData name="Marija Ros Kozarić" userId="568161e6-0038-4c4c-8275-9366b7b52a9d" providerId="ADAL" clId="{8AADAD9D-C91B-4DA9-8B51-8EE138B2DACE}" dt="2021-06-29T11:07:27.421" v="797" actId="20577"/>
          <ac:spMkLst>
            <pc:docMk/>
            <pc:sldMk cId="1985515216" sldId="259"/>
            <ac:spMk id="7" creationId="{6C18F6A8-C736-48C5-8DA9-396C89C34247}"/>
          </ac:spMkLst>
        </pc:spChg>
        <pc:spChg chg="add mod">
          <ac:chgData name="Marija Ros Kozarić" userId="568161e6-0038-4c4c-8275-9366b7b52a9d" providerId="ADAL" clId="{8AADAD9D-C91B-4DA9-8B51-8EE138B2DACE}" dt="2021-06-29T11:12:26.908" v="1335" actId="20577"/>
          <ac:spMkLst>
            <pc:docMk/>
            <pc:sldMk cId="1985515216" sldId="259"/>
            <ac:spMk id="8" creationId="{E723517C-5DA6-4271-A8FC-DE841E70D06A}"/>
          </ac:spMkLst>
        </pc:spChg>
        <pc:picChg chg="add mod ord">
          <ac:chgData name="Marija Ros Kozarić" userId="568161e6-0038-4c4c-8275-9366b7b52a9d" providerId="ADAL" clId="{8AADAD9D-C91B-4DA9-8B51-8EE138B2DACE}" dt="2021-06-29T11:05:21.097" v="533" actId="14100"/>
          <ac:picMkLst>
            <pc:docMk/>
            <pc:sldMk cId="1985515216" sldId="259"/>
            <ac:picMk id="6" creationId="{1433F05C-9B39-4025-A7B4-8ECAC0F11F74}"/>
          </ac:picMkLst>
        </pc:picChg>
      </pc:sldChg>
      <pc:sldChg chg="addSp delSp modSp new mod">
        <pc:chgData name="Marija Ros Kozarić" userId="568161e6-0038-4c4c-8275-9366b7b52a9d" providerId="ADAL" clId="{8AADAD9D-C91B-4DA9-8B51-8EE138B2DACE}" dt="2021-06-29T11:21:18.063" v="1975" actId="20577"/>
        <pc:sldMkLst>
          <pc:docMk/>
          <pc:sldMk cId="1762006738" sldId="260"/>
        </pc:sldMkLst>
        <pc:spChg chg="del">
          <ac:chgData name="Marija Ros Kozarić" userId="568161e6-0038-4c4c-8275-9366b7b52a9d" providerId="ADAL" clId="{8AADAD9D-C91B-4DA9-8B51-8EE138B2DACE}" dt="2021-06-29T11:10:30.359" v="1165" actId="22"/>
          <ac:spMkLst>
            <pc:docMk/>
            <pc:sldMk cId="1762006738" sldId="260"/>
            <ac:spMk id="2" creationId="{42A60CE5-2395-436C-8B02-3E0FB7377479}"/>
          </ac:spMkLst>
        </pc:spChg>
        <pc:spChg chg="del mod">
          <ac:chgData name="Marija Ros Kozarić" userId="568161e6-0038-4c4c-8275-9366b7b52a9d" providerId="ADAL" clId="{8AADAD9D-C91B-4DA9-8B51-8EE138B2DACE}" dt="2021-06-29T11:10:49.205" v="1170" actId="21"/>
          <ac:spMkLst>
            <pc:docMk/>
            <pc:sldMk cId="1762006738" sldId="260"/>
            <ac:spMk id="3" creationId="{EB418628-CC18-4A48-8BE4-314CCD3C23F9}"/>
          </ac:spMkLst>
        </pc:spChg>
        <pc:spChg chg="mod">
          <ac:chgData name="Marija Ros Kozarić" userId="568161e6-0038-4c4c-8275-9366b7b52a9d" providerId="ADAL" clId="{8AADAD9D-C91B-4DA9-8B51-8EE138B2DACE}" dt="2021-06-29T11:09:48.420" v="1164" actId="20577"/>
          <ac:spMkLst>
            <pc:docMk/>
            <pc:sldMk cId="1762006738" sldId="260"/>
            <ac:spMk id="4" creationId="{FF477B15-070A-44E9-B4E6-8CC10613DC5B}"/>
          </ac:spMkLst>
        </pc:spChg>
        <pc:spChg chg="add mod">
          <ac:chgData name="Marija Ros Kozarić" userId="568161e6-0038-4c4c-8275-9366b7b52a9d" providerId="ADAL" clId="{8AADAD9D-C91B-4DA9-8B51-8EE138B2DACE}" dt="2021-06-29T11:21:18.063" v="1975" actId="20577"/>
          <ac:spMkLst>
            <pc:docMk/>
            <pc:sldMk cId="1762006738" sldId="260"/>
            <ac:spMk id="7" creationId="{F1CF2717-CF8A-488F-B72C-AF5EEED825CE}"/>
          </ac:spMkLst>
        </pc:spChg>
        <pc:spChg chg="add mod">
          <ac:chgData name="Marija Ros Kozarić" userId="568161e6-0038-4c4c-8275-9366b7b52a9d" providerId="ADAL" clId="{8AADAD9D-C91B-4DA9-8B51-8EE138B2DACE}" dt="2021-06-29T11:14:24.295" v="1508" actId="20577"/>
          <ac:spMkLst>
            <pc:docMk/>
            <pc:sldMk cId="1762006738" sldId="260"/>
            <ac:spMk id="9" creationId="{81F91098-93B6-4808-B389-CD24EC878921}"/>
          </ac:spMkLst>
        </pc:spChg>
        <pc:picChg chg="add mod ord">
          <ac:chgData name="Marija Ros Kozarić" userId="568161e6-0038-4c4c-8275-9366b7b52a9d" providerId="ADAL" clId="{8AADAD9D-C91B-4DA9-8B51-8EE138B2DACE}" dt="2021-06-29T11:10:51.247" v="1171" actId="14100"/>
          <ac:picMkLst>
            <pc:docMk/>
            <pc:sldMk cId="1762006738" sldId="260"/>
            <ac:picMk id="6" creationId="{9D3AC7CD-079B-4672-AE9A-494AFAC78560}"/>
          </ac:picMkLst>
        </pc:picChg>
      </pc:sldChg>
      <pc:sldChg chg="addSp delSp modSp new mod">
        <pc:chgData name="Marija Ros Kozarić" userId="568161e6-0038-4c4c-8275-9366b7b52a9d" providerId="ADAL" clId="{8AADAD9D-C91B-4DA9-8B51-8EE138B2DACE}" dt="2021-06-29T11:18:56.925" v="1837" actId="20577"/>
        <pc:sldMkLst>
          <pc:docMk/>
          <pc:sldMk cId="510865583" sldId="261"/>
        </pc:sldMkLst>
        <pc:spChg chg="del">
          <ac:chgData name="Marija Ros Kozarić" userId="568161e6-0038-4c4c-8275-9366b7b52a9d" providerId="ADAL" clId="{8AADAD9D-C91B-4DA9-8B51-8EE138B2DACE}" dt="2021-06-29T11:14:54.310" v="1532" actId="22"/>
          <ac:spMkLst>
            <pc:docMk/>
            <pc:sldMk cId="510865583" sldId="261"/>
            <ac:spMk id="2" creationId="{0FF96258-CA5D-4D87-99FA-7321C7A2A5AE}"/>
          </ac:spMkLst>
        </pc:spChg>
        <pc:spChg chg="del">
          <ac:chgData name="Marija Ros Kozarić" userId="568161e6-0038-4c4c-8275-9366b7b52a9d" providerId="ADAL" clId="{8AADAD9D-C91B-4DA9-8B51-8EE138B2DACE}" dt="2021-06-29T11:14:57.210" v="1533" actId="21"/>
          <ac:spMkLst>
            <pc:docMk/>
            <pc:sldMk cId="510865583" sldId="261"/>
            <ac:spMk id="3" creationId="{531657D3-7449-4F1F-BEA8-238A3B923B88}"/>
          </ac:spMkLst>
        </pc:spChg>
        <pc:spChg chg="mod">
          <ac:chgData name="Marija Ros Kozarić" userId="568161e6-0038-4c4c-8275-9366b7b52a9d" providerId="ADAL" clId="{8AADAD9D-C91B-4DA9-8B51-8EE138B2DACE}" dt="2021-06-29T11:14:37.135" v="1531" actId="20577"/>
          <ac:spMkLst>
            <pc:docMk/>
            <pc:sldMk cId="510865583" sldId="261"/>
            <ac:spMk id="4" creationId="{BCC3EB5B-45AD-4975-B486-989C9A2787D8}"/>
          </ac:spMkLst>
        </pc:spChg>
        <pc:spChg chg="add mod">
          <ac:chgData name="Marija Ros Kozarić" userId="568161e6-0038-4c4c-8275-9366b7b52a9d" providerId="ADAL" clId="{8AADAD9D-C91B-4DA9-8B51-8EE138B2DACE}" dt="2021-06-29T11:16:55.075" v="1723" actId="20577"/>
          <ac:spMkLst>
            <pc:docMk/>
            <pc:sldMk cId="510865583" sldId="261"/>
            <ac:spMk id="7" creationId="{E452B472-BC5C-452F-A23A-688C5E1A58E1}"/>
          </ac:spMkLst>
        </pc:spChg>
        <pc:spChg chg="add mod">
          <ac:chgData name="Marija Ros Kozarić" userId="568161e6-0038-4c4c-8275-9366b7b52a9d" providerId="ADAL" clId="{8AADAD9D-C91B-4DA9-8B51-8EE138B2DACE}" dt="2021-06-29T11:18:56.925" v="1837" actId="20577"/>
          <ac:spMkLst>
            <pc:docMk/>
            <pc:sldMk cId="510865583" sldId="261"/>
            <ac:spMk id="8" creationId="{3BA31DAB-7CD6-4A55-8F80-B6AC13C34207}"/>
          </ac:spMkLst>
        </pc:spChg>
        <pc:picChg chg="add mod ord">
          <ac:chgData name="Marija Ros Kozarić" userId="568161e6-0038-4c4c-8275-9366b7b52a9d" providerId="ADAL" clId="{8AADAD9D-C91B-4DA9-8B51-8EE138B2DACE}" dt="2021-06-29T11:15:18.869" v="1537" actId="14100"/>
          <ac:picMkLst>
            <pc:docMk/>
            <pc:sldMk cId="510865583" sldId="261"/>
            <ac:picMk id="6" creationId="{48A08257-D190-441B-A778-EC466B55B809}"/>
          </ac:picMkLst>
        </pc:picChg>
      </pc:sldChg>
      <pc:sldChg chg="addSp delSp modSp new mod">
        <pc:chgData name="Marija Ros Kozarić" userId="568161e6-0038-4c4c-8275-9366b7b52a9d" providerId="ADAL" clId="{8AADAD9D-C91B-4DA9-8B51-8EE138B2DACE}" dt="2021-06-29T11:23:22.964" v="2020" actId="20577"/>
        <pc:sldMkLst>
          <pc:docMk/>
          <pc:sldMk cId="2529023568" sldId="262"/>
        </pc:sldMkLst>
        <pc:spChg chg="del">
          <ac:chgData name="Marija Ros Kozarić" userId="568161e6-0038-4c4c-8275-9366b7b52a9d" providerId="ADAL" clId="{8AADAD9D-C91B-4DA9-8B51-8EE138B2DACE}" dt="2021-06-29T11:19:25.993" v="1855" actId="22"/>
          <ac:spMkLst>
            <pc:docMk/>
            <pc:sldMk cId="2529023568" sldId="262"/>
            <ac:spMk id="2" creationId="{FC4A63AA-5468-4F94-A2F0-10F52B34C59E}"/>
          </ac:spMkLst>
        </pc:spChg>
        <pc:spChg chg="del">
          <ac:chgData name="Marija Ros Kozarić" userId="568161e6-0038-4c4c-8275-9366b7b52a9d" providerId="ADAL" clId="{8AADAD9D-C91B-4DA9-8B51-8EE138B2DACE}" dt="2021-06-29T11:19:34.614" v="1858" actId="21"/>
          <ac:spMkLst>
            <pc:docMk/>
            <pc:sldMk cId="2529023568" sldId="262"/>
            <ac:spMk id="3" creationId="{0137CD9A-338B-49AD-8272-F65CFE3C1570}"/>
          </ac:spMkLst>
        </pc:spChg>
        <pc:spChg chg="mod">
          <ac:chgData name="Marija Ros Kozarić" userId="568161e6-0038-4c4c-8275-9366b7b52a9d" providerId="ADAL" clId="{8AADAD9D-C91B-4DA9-8B51-8EE138B2DACE}" dt="2021-06-29T11:19:11.619" v="1854" actId="20577"/>
          <ac:spMkLst>
            <pc:docMk/>
            <pc:sldMk cId="2529023568" sldId="262"/>
            <ac:spMk id="4" creationId="{4CD50BC3-33AC-4E75-98E0-8FE3C20A3FA5}"/>
          </ac:spMkLst>
        </pc:spChg>
        <pc:spChg chg="add mod">
          <ac:chgData name="Marija Ros Kozarić" userId="568161e6-0038-4c4c-8275-9366b7b52a9d" providerId="ADAL" clId="{8AADAD9D-C91B-4DA9-8B51-8EE138B2DACE}" dt="2021-06-29T11:21:27.162" v="1976" actId="1076"/>
          <ac:spMkLst>
            <pc:docMk/>
            <pc:sldMk cId="2529023568" sldId="262"/>
            <ac:spMk id="7" creationId="{DE0523D3-0C9F-40A7-AE2B-F0B7EA6BA842}"/>
          </ac:spMkLst>
        </pc:spChg>
        <pc:spChg chg="add mod">
          <ac:chgData name="Marija Ros Kozarić" userId="568161e6-0038-4c4c-8275-9366b7b52a9d" providerId="ADAL" clId="{8AADAD9D-C91B-4DA9-8B51-8EE138B2DACE}" dt="2021-06-29T11:23:22.964" v="2020" actId="20577"/>
          <ac:spMkLst>
            <pc:docMk/>
            <pc:sldMk cId="2529023568" sldId="262"/>
            <ac:spMk id="8" creationId="{80E4ACF2-6A17-40B9-912F-8850C23439E3}"/>
          </ac:spMkLst>
        </pc:spChg>
        <pc:picChg chg="add mod ord">
          <ac:chgData name="Marija Ros Kozarić" userId="568161e6-0038-4c4c-8275-9366b7b52a9d" providerId="ADAL" clId="{8AADAD9D-C91B-4DA9-8B51-8EE138B2DACE}" dt="2021-06-29T11:19:36.866" v="1859" actId="14100"/>
          <ac:picMkLst>
            <pc:docMk/>
            <pc:sldMk cId="2529023568" sldId="262"/>
            <ac:picMk id="6" creationId="{02FBBBDA-A90E-4690-97CB-C500545E2CD5}"/>
          </ac:picMkLst>
        </pc:picChg>
      </pc:sldChg>
      <pc:sldChg chg="addSp delSp modSp new mod">
        <pc:chgData name="Marija Ros Kozarić" userId="568161e6-0038-4c4c-8275-9366b7b52a9d" providerId="ADAL" clId="{8AADAD9D-C91B-4DA9-8B51-8EE138B2DACE}" dt="2021-06-29T11:26:06.471" v="2200" actId="20577"/>
        <pc:sldMkLst>
          <pc:docMk/>
          <pc:sldMk cId="2381034991" sldId="263"/>
        </pc:sldMkLst>
        <pc:spChg chg="del">
          <ac:chgData name="Marija Ros Kozarić" userId="568161e6-0038-4c4c-8275-9366b7b52a9d" providerId="ADAL" clId="{8AADAD9D-C91B-4DA9-8B51-8EE138B2DACE}" dt="2021-06-29T11:24:07.514" v="2037" actId="22"/>
          <ac:spMkLst>
            <pc:docMk/>
            <pc:sldMk cId="2381034991" sldId="263"/>
            <ac:spMk id="2" creationId="{B18A6F98-765C-48B7-B3F9-FD0A662E51C3}"/>
          </ac:spMkLst>
        </pc:spChg>
        <pc:spChg chg="del">
          <ac:chgData name="Marija Ros Kozarić" userId="568161e6-0038-4c4c-8275-9366b7b52a9d" providerId="ADAL" clId="{8AADAD9D-C91B-4DA9-8B51-8EE138B2DACE}" dt="2021-06-29T11:24:18.195" v="2042" actId="21"/>
          <ac:spMkLst>
            <pc:docMk/>
            <pc:sldMk cId="2381034991" sldId="263"/>
            <ac:spMk id="3" creationId="{ABA1EF0A-9A3A-4E4C-92D8-615C0257503C}"/>
          </ac:spMkLst>
        </pc:spChg>
        <pc:spChg chg="mod">
          <ac:chgData name="Marija Ros Kozarić" userId="568161e6-0038-4c4c-8275-9366b7b52a9d" providerId="ADAL" clId="{8AADAD9D-C91B-4DA9-8B51-8EE138B2DACE}" dt="2021-06-29T11:23:50.082" v="2036" actId="20577"/>
          <ac:spMkLst>
            <pc:docMk/>
            <pc:sldMk cId="2381034991" sldId="263"/>
            <ac:spMk id="4" creationId="{714639CC-6BF0-4D5E-9000-B3757D23907D}"/>
          </ac:spMkLst>
        </pc:spChg>
        <pc:spChg chg="add mod">
          <ac:chgData name="Marija Ros Kozarić" userId="568161e6-0038-4c4c-8275-9366b7b52a9d" providerId="ADAL" clId="{8AADAD9D-C91B-4DA9-8B51-8EE138B2DACE}" dt="2021-06-29T11:25:48.205" v="2188" actId="5793"/>
          <ac:spMkLst>
            <pc:docMk/>
            <pc:sldMk cId="2381034991" sldId="263"/>
            <ac:spMk id="7" creationId="{ACC00F68-BF52-448A-BF1F-03687CA659CD}"/>
          </ac:spMkLst>
        </pc:spChg>
        <pc:spChg chg="add mod">
          <ac:chgData name="Marija Ros Kozarić" userId="568161e6-0038-4c4c-8275-9366b7b52a9d" providerId="ADAL" clId="{8AADAD9D-C91B-4DA9-8B51-8EE138B2DACE}" dt="2021-06-29T11:26:06.471" v="2200" actId="20577"/>
          <ac:spMkLst>
            <pc:docMk/>
            <pc:sldMk cId="2381034991" sldId="263"/>
            <ac:spMk id="8" creationId="{730C55DC-8CC8-4789-AE84-ED9727D0ACCE}"/>
          </ac:spMkLst>
        </pc:spChg>
        <pc:picChg chg="add mod ord">
          <ac:chgData name="Marija Ros Kozarić" userId="568161e6-0038-4c4c-8275-9366b7b52a9d" providerId="ADAL" clId="{8AADAD9D-C91B-4DA9-8B51-8EE138B2DACE}" dt="2021-06-29T11:24:15.790" v="2041" actId="14100"/>
          <ac:picMkLst>
            <pc:docMk/>
            <pc:sldMk cId="2381034991" sldId="263"/>
            <ac:picMk id="6" creationId="{C9D2F7C4-6F29-48CF-84B9-B44368002E2D}"/>
          </ac:picMkLst>
        </pc:picChg>
      </pc:sldChg>
      <pc:sldChg chg="addSp delSp modSp new mod">
        <pc:chgData name="Marija Ros Kozarić" userId="568161e6-0038-4c4c-8275-9366b7b52a9d" providerId="ADAL" clId="{8AADAD9D-C91B-4DA9-8B51-8EE138B2DACE}" dt="2021-06-29T11:31:34.637" v="2496" actId="20577"/>
        <pc:sldMkLst>
          <pc:docMk/>
          <pc:sldMk cId="3332116479" sldId="264"/>
        </pc:sldMkLst>
        <pc:spChg chg="del">
          <ac:chgData name="Marija Ros Kozarić" userId="568161e6-0038-4c4c-8275-9366b7b52a9d" providerId="ADAL" clId="{8AADAD9D-C91B-4DA9-8B51-8EE138B2DACE}" dt="2021-06-29T11:27:33.384" v="2216" actId="22"/>
          <ac:spMkLst>
            <pc:docMk/>
            <pc:sldMk cId="3332116479" sldId="264"/>
            <ac:spMk id="2" creationId="{AB0858CA-B978-42C2-982C-B5A3B7D402CB}"/>
          </ac:spMkLst>
        </pc:spChg>
        <pc:spChg chg="del">
          <ac:chgData name="Marija Ros Kozarić" userId="568161e6-0038-4c4c-8275-9366b7b52a9d" providerId="ADAL" clId="{8AADAD9D-C91B-4DA9-8B51-8EE138B2DACE}" dt="2021-06-29T11:27:39.315" v="2219" actId="21"/>
          <ac:spMkLst>
            <pc:docMk/>
            <pc:sldMk cId="3332116479" sldId="264"/>
            <ac:spMk id="3" creationId="{83928BF4-E277-4818-99D7-BE1BF83EECEE}"/>
          </ac:spMkLst>
        </pc:spChg>
        <pc:spChg chg="mod">
          <ac:chgData name="Marija Ros Kozarić" userId="568161e6-0038-4c4c-8275-9366b7b52a9d" providerId="ADAL" clId="{8AADAD9D-C91B-4DA9-8B51-8EE138B2DACE}" dt="2021-06-29T11:26:48.261" v="2215" actId="20577"/>
          <ac:spMkLst>
            <pc:docMk/>
            <pc:sldMk cId="3332116479" sldId="264"/>
            <ac:spMk id="4" creationId="{D075DFEF-D142-427B-A7F1-5697661CE921}"/>
          </ac:spMkLst>
        </pc:spChg>
        <pc:spChg chg="add mod">
          <ac:chgData name="Marija Ros Kozarić" userId="568161e6-0038-4c4c-8275-9366b7b52a9d" providerId="ADAL" clId="{8AADAD9D-C91B-4DA9-8B51-8EE138B2DACE}" dt="2021-06-29T11:29:43.673" v="2331" actId="5793"/>
          <ac:spMkLst>
            <pc:docMk/>
            <pc:sldMk cId="3332116479" sldId="264"/>
            <ac:spMk id="7" creationId="{91313701-8C68-4EB8-B514-CE4051C2A908}"/>
          </ac:spMkLst>
        </pc:spChg>
        <pc:spChg chg="add mod">
          <ac:chgData name="Marija Ros Kozarić" userId="568161e6-0038-4c4c-8275-9366b7b52a9d" providerId="ADAL" clId="{8AADAD9D-C91B-4DA9-8B51-8EE138B2DACE}" dt="2021-06-29T11:31:34.637" v="2496" actId="20577"/>
          <ac:spMkLst>
            <pc:docMk/>
            <pc:sldMk cId="3332116479" sldId="264"/>
            <ac:spMk id="8" creationId="{B4C4AB3D-1CE2-4C2D-A9E9-065B31F87F90}"/>
          </ac:spMkLst>
        </pc:spChg>
        <pc:picChg chg="add mod ord modCrop">
          <ac:chgData name="Marija Ros Kozarić" userId="568161e6-0038-4c4c-8275-9366b7b52a9d" providerId="ADAL" clId="{8AADAD9D-C91B-4DA9-8B51-8EE138B2DACE}" dt="2021-06-29T11:29:53.647" v="2333" actId="1076"/>
          <ac:picMkLst>
            <pc:docMk/>
            <pc:sldMk cId="3332116479" sldId="264"/>
            <ac:picMk id="6" creationId="{08B3493F-8267-4354-AF68-5DDF6FF920B6}"/>
          </ac:picMkLst>
        </pc:picChg>
      </pc:sldChg>
      <pc:sldChg chg="new del">
        <pc:chgData name="Marija Ros Kozarić" userId="568161e6-0038-4c4c-8275-9366b7b52a9d" providerId="ADAL" clId="{8AADAD9D-C91B-4DA9-8B51-8EE138B2DACE}" dt="2021-06-29T11:31:55.681" v="2501" actId="2696"/>
        <pc:sldMkLst>
          <pc:docMk/>
          <pc:sldMk cId="799584954" sldId="265"/>
        </pc:sldMkLst>
      </pc:sldChg>
      <pc:sldChg chg="new del">
        <pc:chgData name="Marija Ros Kozarić" userId="568161e6-0038-4c4c-8275-9366b7b52a9d" providerId="ADAL" clId="{8AADAD9D-C91B-4DA9-8B51-8EE138B2DACE}" dt="2021-06-29T11:31:45.149" v="2498" actId="2696"/>
        <pc:sldMkLst>
          <pc:docMk/>
          <pc:sldMk cId="3109117309" sldId="265"/>
        </pc:sldMkLst>
      </pc:sldChg>
      <pc:sldChg chg="addSp delSp modSp new mod">
        <pc:chgData name="Marija Ros Kozarić" userId="568161e6-0038-4c4c-8275-9366b7b52a9d" providerId="ADAL" clId="{8AADAD9D-C91B-4DA9-8B51-8EE138B2DACE}" dt="2021-06-29T11:41:02.441" v="3037" actId="20577"/>
        <pc:sldMkLst>
          <pc:docMk/>
          <pc:sldMk cId="60006431" sldId="266"/>
        </pc:sldMkLst>
        <pc:spChg chg="mod">
          <ac:chgData name="Marija Ros Kozarić" userId="568161e6-0038-4c4c-8275-9366b7b52a9d" providerId="ADAL" clId="{8AADAD9D-C91B-4DA9-8B51-8EE138B2DACE}" dt="2021-06-29T11:37:54.061" v="2829" actId="1076"/>
          <ac:spMkLst>
            <pc:docMk/>
            <pc:sldMk cId="60006431" sldId="266"/>
            <ac:spMk id="2" creationId="{852FE017-5FD9-4E77-8F9D-A4C9CF4FA0F8}"/>
          </ac:spMkLst>
        </pc:spChg>
        <pc:spChg chg="del mod">
          <ac:chgData name="Marija Ros Kozarić" userId="568161e6-0038-4c4c-8275-9366b7b52a9d" providerId="ADAL" clId="{8AADAD9D-C91B-4DA9-8B51-8EE138B2DACE}" dt="2021-06-29T11:40:45.007" v="3030" actId="21"/>
          <ac:spMkLst>
            <pc:docMk/>
            <pc:sldMk cId="60006431" sldId="266"/>
            <ac:spMk id="3" creationId="{2AF98222-B780-4266-903F-42ACBC374693}"/>
          </ac:spMkLst>
        </pc:spChg>
        <pc:spChg chg="mod">
          <ac:chgData name="Marija Ros Kozarić" userId="568161e6-0038-4c4c-8275-9366b7b52a9d" providerId="ADAL" clId="{8AADAD9D-C91B-4DA9-8B51-8EE138B2DACE}" dt="2021-06-29T11:37:59.645" v="2832" actId="20577"/>
          <ac:spMkLst>
            <pc:docMk/>
            <pc:sldMk cId="60006431" sldId="266"/>
            <ac:spMk id="4" creationId="{BDD23F1C-3F59-46A2-B8AA-FF419720AB51}"/>
          </ac:spMkLst>
        </pc:spChg>
        <pc:spChg chg="add del mod">
          <ac:chgData name="Marija Ros Kozarić" userId="568161e6-0038-4c4c-8275-9366b7b52a9d" providerId="ADAL" clId="{8AADAD9D-C91B-4DA9-8B51-8EE138B2DACE}" dt="2021-06-29T11:40:55.150" v="3032" actId="21"/>
          <ac:spMkLst>
            <pc:docMk/>
            <pc:sldMk cId="60006431" sldId="266"/>
            <ac:spMk id="7" creationId="{BEE51CB8-EADF-4FEC-ABA6-D968C5F48DED}"/>
          </ac:spMkLst>
        </pc:spChg>
        <pc:graphicFrameChg chg="add mod modGraphic">
          <ac:chgData name="Marija Ros Kozarić" userId="568161e6-0038-4c4c-8275-9366b7b52a9d" providerId="ADAL" clId="{8AADAD9D-C91B-4DA9-8B51-8EE138B2DACE}" dt="2021-06-29T11:41:02.441" v="3037" actId="20577"/>
          <ac:graphicFrameMkLst>
            <pc:docMk/>
            <pc:sldMk cId="60006431" sldId="266"/>
            <ac:graphicFrameMk id="5" creationId="{5854EA2C-7475-486D-B0FF-3A4F8F9ED342}"/>
          </ac:graphicFrameMkLst>
        </pc:graphicFrameChg>
      </pc:sldChg>
      <pc:sldChg chg="new del">
        <pc:chgData name="Marija Ros Kozarić" userId="568161e6-0038-4c4c-8275-9366b7b52a9d" providerId="ADAL" clId="{8AADAD9D-C91B-4DA9-8B51-8EE138B2DACE}" dt="2021-06-29T11:35:53.863" v="2609" actId="2696"/>
        <pc:sldMkLst>
          <pc:docMk/>
          <pc:sldMk cId="1840468313" sldId="267"/>
        </pc:sldMkLst>
      </pc:sldChg>
      <pc:sldChg chg="modSp new mod">
        <pc:chgData name="Marija Ros Kozarić" userId="568161e6-0038-4c4c-8275-9366b7b52a9d" providerId="ADAL" clId="{8AADAD9D-C91B-4DA9-8B51-8EE138B2DACE}" dt="2021-06-29T11:36:46.740" v="2664" actId="207"/>
        <pc:sldMkLst>
          <pc:docMk/>
          <pc:sldMk cId="5694650" sldId="268"/>
        </pc:sldMkLst>
        <pc:spChg chg="mod">
          <ac:chgData name="Marija Ros Kozarić" userId="568161e6-0038-4c4c-8275-9366b7b52a9d" providerId="ADAL" clId="{8AADAD9D-C91B-4DA9-8B51-8EE138B2DACE}" dt="2021-06-29T11:36:46.740" v="2664" actId="207"/>
          <ac:spMkLst>
            <pc:docMk/>
            <pc:sldMk cId="5694650" sldId="268"/>
            <ac:spMk id="2" creationId="{A6D98AC7-7789-4F9E-98B0-7C7049167837}"/>
          </ac:spMkLst>
        </pc:spChg>
        <pc:spChg chg="mod">
          <ac:chgData name="Marija Ros Kozarić" userId="568161e6-0038-4c4c-8275-9366b7b52a9d" providerId="ADAL" clId="{8AADAD9D-C91B-4DA9-8B51-8EE138B2DACE}" dt="2021-06-29T11:35:48.340" v="2607" actId="5793"/>
          <ac:spMkLst>
            <pc:docMk/>
            <pc:sldMk cId="5694650" sldId="268"/>
            <ac:spMk id="3" creationId="{E92E3BB0-03F7-4F21-B0F1-B597E8071FE1}"/>
          </ac:spMkLst>
        </pc:spChg>
      </pc:sldChg>
      <pc:sldChg chg="delSp modSp new mod">
        <pc:chgData name="Marija Ros Kozarić" userId="568161e6-0038-4c4c-8275-9366b7b52a9d" providerId="ADAL" clId="{8AADAD9D-C91B-4DA9-8B51-8EE138B2DACE}" dt="2021-06-29T11:41:37.478" v="3097" actId="20577"/>
        <pc:sldMkLst>
          <pc:docMk/>
          <pc:sldMk cId="1305141122" sldId="269"/>
        </pc:sldMkLst>
        <pc:spChg chg="mod">
          <ac:chgData name="Marija Ros Kozarić" userId="568161e6-0038-4c4c-8275-9366b7b52a9d" providerId="ADAL" clId="{8AADAD9D-C91B-4DA9-8B51-8EE138B2DACE}" dt="2021-06-29T11:41:15.510" v="3052" actId="20577"/>
          <ac:spMkLst>
            <pc:docMk/>
            <pc:sldMk cId="1305141122" sldId="269"/>
            <ac:spMk id="2" creationId="{739AF83B-2402-46C1-B52B-19D3C16726E2}"/>
          </ac:spMkLst>
        </pc:spChg>
        <pc:spChg chg="mod">
          <ac:chgData name="Marija Ros Kozarić" userId="568161e6-0038-4c4c-8275-9366b7b52a9d" providerId="ADAL" clId="{8AADAD9D-C91B-4DA9-8B51-8EE138B2DACE}" dt="2021-06-29T11:41:37.478" v="3097" actId="20577"/>
          <ac:spMkLst>
            <pc:docMk/>
            <pc:sldMk cId="1305141122" sldId="269"/>
            <ac:spMk id="3" creationId="{C5B1149E-D380-4C00-979C-47557B35679E}"/>
          </ac:spMkLst>
        </pc:spChg>
        <pc:spChg chg="del">
          <ac:chgData name="Marija Ros Kozarić" userId="568161e6-0038-4c4c-8275-9366b7b52a9d" providerId="ADAL" clId="{8AADAD9D-C91B-4DA9-8B51-8EE138B2DACE}" dt="2021-06-29T11:41:32.082" v="3095" actId="21"/>
          <ac:spMkLst>
            <pc:docMk/>
            <pc:sldMk cId="1305141122" sldId="269"/>
            <ac:spMk id="4" creationId="{1C07F3DB-976B-4684-9682-4D293FD55F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Europske regije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6572DDC-40EE-4944-BCBF-42C14E12A873}"/>
              </a:ext>
            </a:extLst>
          </p:cNvPr>
          <p:cNvSpPr txBox="1"/>
          <p:nvPr/>
        </p:nvSpPr>
        <p:spPr>
          <a:xfrm>
            <a:off x="550416" y="1322773"/>
            <a:ext cx="261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8B3493F-8267-4354-AF68-5DDF6FF920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39" t="14005"/>
          <a:stretch/>
        </p:blipFill>
        <p:spPr>
          <a:xfrm>
            <a:off x="142043" y="2381433"/>
            <a:ext cx="7251888" cy="3217127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D075DFEF-D142-427B-A7F1-5697661C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Istočna 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1313701-8C68-4EB8-B514-CE4051C2A908}"/>
              </a:ext>
            </a:extLst>
          </p:cNvPr>
          <p:cNvSpPr txBox="1"/>
          <p:nvPr/>
        </p:nvSpPr>
        <p:spPr>
          <a:xfrm>
            <a:off x="7199790" y="2467992"/>
            <a:ext cx="261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nizine i rijeke</a:t>
            </a:r>
          </a:p>
          <a:p>
            <a:pPr marL="285750" indent="-285750">
              <a:buFontTx/>
              <a:buChar char="-"/>
            </a:pPr>
            <a:r>
              <a:rPr lang="hr-HR" dirty="0"/>
              <a:t>hidroenergija</a:t>
            </a:r>
          </a:p>
          <a:p>
            <a:pPr marL="285750" indent="-285750">
              <a:buFontTx/>
              <a:buChar char="-"/>
            </a:pPr>
            <a:r>
              <a:rPr lang="hr-HR" dirty="0"/>
              <a:t>oko polovica ukupne površine Europe </a:t>
            </a:r>
          </a:p>
          <a:p>
            <a:pPr marL="285750" indent="-285750">
              <a:buFontTx/>
              <a:buChar char="-"/>
            </a:pPr>
            <a:r>
              <a:rPr lang="hr-HR" dirty="0"/>
              <a:t>rude, plodno tlo</a:t>
            </a:r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4C4AB3D-1CE2-4C2D-A9E9-065B31F87F90}"/>
              </a:ext>
            </a:extLst>
          </p:cNvPr>
          <p:cNvSpPr txBox="1"/>
          <p:nvPr/>
        </p:nvSpPr>
        <p:spPr>
          <a:xfrm>
            <a:off x="6922570" y="4396910"/>
            <a:ext cx="52694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Odgovorite u bilježnicu nakon što proučite tablicu</a:t>
            </a:r>
            <a:r>
              <a:rPr lang="hr-HR" i="1" dirty="0"/>
              <a:t>: Koje su države u regiji Istočna Europa? Koja država je površinom i brojem stanovnika najveća u ovoj regiji? Zašto ju ubrajamo u europske države? Koja je najgušće naseljena država , a koja najrjeđe naseljena država ove regije? Razmislite zašto. </a:t>
            </a:r>
          </a:p>
          <a:p>
            <a:r>
              <a:rPr lang="hr-HR" i="1" dirty="0"/>
              <a:t>Države regije pokažite na karti. </a:t>
            </a:r>
          </a:p>
        </p:txBody>
      </p:sp>
    </p:spTree>
    <p:extLst>
      <p:ext uri="{BB962C8B-B14F-4D97-AF65-F5344CB8AC3E}">
        <p14:creationId xmlns:p14="http://schemas.microsoft.com/office/powerpoint/2010/main" val="333211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FE017-5FD9-4E77-8F9D-A4C9CF4F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1265664"/>
            <a:ext cx="3932237" cy="1711568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D23F1C-3F59-46A2-B8AA-FF419720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762" y="1898686"/>
            <a:ext cx="3932237" cy="2051539"/>
          </a:xfrm>
        </p:spPr>
        <p:txBody>
          <a:bodyPr/>
          <a:lstStyle/>
          <a:p>
            <a:r>
              <a:rPr lang="hr-HR" dirty="0"/>
              <a:t>- Riješite radnu bilježnicu str. 10 – 12.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5854EA2C-7475-486D-B0FF-3A4F8F9E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82364"/>
              </p:ext>
            </p:extLst>
          </p:nvPr>
        </p:nvGraphicFramePr>
        <p:xfrm>
          <a:off x="3604762" y="1128932"/>
          <a:ext cx="907593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39">
                  <a:extLst>
                    <a:ext uri="{9D8B030D-6E8A-4147-A177-3AD203B41FA5}">
                      <a16:colId xmlns:a16="http://schemas.microsoft.com/office/drawing/2014/main" val="4128142763"/>
                    </a:ext>
                  </a:extLst>
                </a:gridCol>
                <a:gridCol w="2320233">
                  <a:extLst>
                    <a:ext uri="{9D8B030D-6E8A-4147-A177-3AD203B41FA5}">
                      <a16:colId xmlns:a16="http://schemas.microsoft.com/office/drawing/2014/main" val="3723012631"/>
                    </a:ext>
                  </a:extLst>
                </a:gridCol>
                <a:gridCol w="2320233">
                  <a:extLst>
                    <a:ext uri="{9D8B030D-6E8A-4147-A177-3AD203B41FA5}">
                      <a16:colId xmlns:a16="http://schemas.microsoft.com/office/drawing/2014/main" val="1159436829"/>
                    </a:ext>
                  </a:extLst>
                </a:gridCol>
                <a:gridCol w="2320233">
                  <a:extLst>
                    <a:ext uri="{9D8B030D-6E8A-4147-A177-3AD203B41FA5}">
                      <a16:colId xmlns:a16="http://schemas.microsoft.com/office/drawing/2014/main" val="3661449286"/>
                    </a:ext>
                  </a:extLst>
                </a:gridCol>
              </a:tblGrid>
              <a:tr h="299788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08354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r>
                        <a:rPr lang="hr-HR" dirty="0"/>
                        <a:t>Objasniti pojam regije.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24332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hr-HR" dirty="0"/>
                        <a:t>Imenovati i na karti pokazati europske regije.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97868"/>
                  </a:ext>
                </a:extLst>
              </a:tr>
              <a:tr h="1199152">
                <a:tc>
                  <a:txBody>
                    <a:bodyPr/>
                    <a:lstStyle/>
                    <a:p>
                      <a:r>
                        <a:rPr lang="hr-HR" dirty="0"/>
                        <a:t>Izdvojiti europske regije prema prirodno-geografskim i društvenim  posebnostima.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41973"/>
                  </a:ext>
                </a:extLst>
              </a:tr>
              <a:tr h="749470">
                <a:tc>
                  <a:txBody>
                    <a:bodyPr/>
                    <a:lstStyle/>
                    <a:p>
                      <a:r>
                        <a:rPr lang="hr-HR" dirty="0"/>
                        <a:t>Na geografskoj karti prepoznati državu i regiju kojoj pripada.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02313"/>
                  </a:ext>
                </a:extLst>
              </a:tr>
              <a:tr h="749470">
                <a:tc>
                  <a:txBody>
                    <a:bodyPr/>
                    <a:lstStyle/>
                    <a:p>
                      <a:r>
                        <a:rPr lang="hr-HR" dirty="0"/>
                        <a:t>Zadovoljan/na sam vještinom interpretiranja tablica.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0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6D98AC7-7789-4F9E-98B0-7C7049167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rgbClr val="636467"/>
                </a:solidFill>
              </a:rPr>
              <a:t>Učenik </a:t>
            </a:r>
            <a:r>
              <a:rPr lang="hr-HR" sz="2400" dirty="0"/>
              <a:t>definira pojam regije.</a:t>
            </a:r>
          </a:p>
          <a:p>
            <a:pPr algn="l"/>
            <a:r>
              <a:rPr lang="hr-HR" sz="2400" dirty="0">
                <a:solidFill>
                  <a:srgbClr val="636467"/>
                </a:solidFill>
              </a:rPr>
              <a:t>Učenik</a:t>
            </a:r>
            <a:r>
              <a:rPr lang="hr-HR" sz="2400" b="0" i="0" u="none" strike="noStrike" baseline="0" dirty="0">
                <a:solidFill>
                  <a:srgbClr val="636467"/>
                </a:solidFill>
              </a:rPr>
              <a:t>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opisuje i uspoređuje geografske posebnosti europskih regija.</a:t>
            </a:r>
          </a:p>
          <a:p>
            <a:pPr algn="l"/>
            <a:r>
              <a:rPr lang="hr-HR" sz="2400" b="0" i="0" u="none" strike="noStrike" baseline="0" dirty="0">
                <a:solidFill>
                  <a:srgbClr val="636467"/>
                </a:solidFill>
              </a:rPr>
              <a:t>Učenik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navodi države prema pripadnosti europskim regijama s pomoću geografske karte.</a:t>
            </a: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92E3BB0-03F7-4F21-B0F1-B597E807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</a:t>
            </a:r>
          </a:p>
        </p:txBody>
      </p:sp>
    </p:spTree>
    <p:extLst>
      <p:ext uri="{BB962C8B-B14F-4D97-AF65-F5344CB8AC3E}">
        <p14:creationId xmlns:p14="http://schemas.microsoft.com/office/powerpoint/2010/main" val="56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959BD2B-22CC-492C-BED9-9CFF3123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>
                <a:effectLst/>
              </a:rPr>
              <a:t>Regija</a:t>
            </a:r>
            <a:r>
              <a:rPr lang="hr-HR" sz="2400" dirty="0">
                <a:effectLst/>
              </a:rPr>
              <a:t> –područje koje je jasno obilježeno nekim zajedničkim prirodnim, društvenim ili prirodno-društvenim značajkama (Hrvatska enciklopedija)–uglavnom bez čvrstih granica</a:t>
            </a:r>
          </a:p>
          <a:p>
            <a:r>
              <a:rPr lang="hr-HR" sz="2400" dirty="0" err="1"/>
              <a:t>nodalno</a:t>
            </a:r>
            <a:r>
              <a:rPr lang="hr-HR" sz="2400" dirty="0"/>
              <a:t>-funkcionalne i </a:t>
            </a:r>
            <a:r>
              <a:rPr lang="hr-HR" sz="2400" dirty="0" err="1"/>
              <a:t>fizionomske</a:t>
            </a:r>
            <a:endParaRPr lang="hr-HR" sz="2400" dirty="0"/>
          </a:p>
          <a:p>
            <a:r>
              <a:rPr lang="hr-HR" sz="2400" b="1" dirty="0"/>
              <a:t>Regionalizacija: </a:t>
            </a:r>
            <a:r>
              <a:rPr lang="hr-HR" sz="2400" dirty="0"/>
              <a:t>postupak podjele nekog područja na veći broj regija.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94429C4-9682-4304-A7EF-02C676D8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Regija i regionalizacija</a:t>
            </a:r>
          </a:p>
        </p:txBody>
      </p:sp>
    </p:spTree>
    <p:extLst>
      <p:ext uri="{BB962C8B-B14F-4D97-AF65-F5344CB8AC3E}">
        <p14:creationId xmlns:p14="http://schemas.microsoft.com/office/powerpoint/2010/main" val="120232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1BC94FB-DA22-4E41-B1AD-29A31991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Regionalna podjela Europe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CBADC1-3D6A-4F5B-9F2D-A1F94159F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sz="2200" i="1" dirty="0"/>
              <a:t>Kojoj regiji pripada Hrvatska? Zašto je odgovor na ovo pitanje složen? </a:t>
            </a:r>
          </a:p>
          <a:p>
            <a:pPr marL="0" indent="0">
              <a:buNone/>
            </a:pPr>
            <a:endParaRPr lang="hr-HR" sz="2200" i="1" dirty="0"/>
          </a:p>
          <a:p>
            <a:pPr>
              <a:buFontTx/>
              <a:buChar char="-"/>
            </a:pPr>
            <a:r>
              <a:rPr lang="hr-HR" sz="2200" i="1" dirty="0"/>
              <a:t>preklapanje obilježja</a:t>
            </a:r>
          </a:p>
          <a:p>
            <a:pPr>
              <a:buFontTx/>
              <a:buChar char="-"/>
            </a:pPr>
            <a:r>
              <a:rPr lang="hr-HR" sz="2200" i="1" dirty="0"/>
              <a:t>promjena obilježja u prostoru i vremenu</a:t>
            </a:r>
          </a:p>
          <a:p>
            <a:pPr>
              <a:buFontTx/>
              <a:buChar char="-"/>
            </a:pPr>
            <a:r>
              <a:rPr lang="hr-HR" sz="2200" i="1" dirty="0"/>
              <a:t>nema oštrih granica </a:t>
            </a:r>
          </a:p>
          <a:p>
            <a:pPr marL="0" indent="0">
              <a:buNone/>
            </a:pPr>
            <a:endParaRPr lang="hr-HR" sz="2200" i="1" dirty="0"/>
          </a:p>
          <a:p>
            <a:pPr marL="0" indent="0">
              <a:buNone/>
            </a:pPr>
            <a:r>
              <a:rPr lang="hr-HR" sz="2200" i="1" dirty="0"/>
              <a:t>Imenujte sve regije Europe.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CCE58C6-596A-4A9E-BF24-336568506D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87660" y="640080"/>
            <a:ext cx="428174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433F05C-9B39-4025-A7B4-8ECAC0F11F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8321" y="1784195"/>
            <a:ext cx="6684645" cy="4804202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838580AC-C13E-45BD-BCB5-820753DA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76" y="1217688"/>
            <a:ext cx="10515600" cy="770868"/>
          </a:xfrm>
        </p:spPr>
        <p:txBody>
          <a:bodyPr/>
          <a:lstStyle/>
          <a:p>
            <a:r>
              <a:rPr lang="hr-HR" dirty="0"/>
              <a:t>Srednja 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C18F6A8-C736-48C5-8DA9-396C89C34247}"/>
              </a:ext>
            </a:extLst>
          </p:cNvPr>
          <p:cNvSpPr txBox="1"/>
          <p:nvPr/>
        </p:nvSpPr>
        <p:spPr>
          <a:xfrm>
            <a:off x="7261934" y="1784195"/>
            <a:ext cx="427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od Sjevernog i Baltičkog mora na sjeveru do Jadranskog mora na jugu</a:t>
            </a:r>
          </a:p>
          <a:p>
            <a:pPr marL="285750" indent="-285750">
              <a:buFontTx/>
              <a:buChar char="-"/>
            </a:pPr>
            <a:r>
              <a:rPr lang="hr-HR" dirty="0"/>
              <a:t>povezivanje svih ostalih regija preko regije Srednja Europa</a:t>
            </a:r>
          </a:p>
          <a:p>
            <a:pPr marL="285750" indent="-285750">
              <a:buFontTx/>
              <a:buChar char="-"/>
            </a:pPr>
            <a:r>
              <a:rPr lang="hr-HR" dirty="0"/>
              <a:t>riječna plovidba</a:t>
            </a:r>
          </a:p>
          <a:p>
            <a:pPr marL="285750" indent="-285750">
              <a:buFontTx/>
              <a:buChar char="-"/>
            </a:pPr>
            <a:r>
              <a:rPr lang="hr-HR" dirty="0"/>
              <a:t>zajednička kultura i tradicija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723517C-5DA6-4271-A8FC-DE841E70D06A}"/>
              </a:ext>
            </a:extLst>
          </p:cNvPr>
          <p:cNvSpPr txBox="1"/>
          <p:nvPr/>
        </p:nvSpPr>
        <p:spPr>
          <a:xfrm>
            <a:off x="7261933" y="4012707"/>
            <a:ext cx="4376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Odgovorite u bilježnicu nakon što proučite tablicu</a:t>
            </a:r>
            <a:r>
              <a:rPr lang="hr-HR" i="1" dirty="0"/>
              <a:t>: Koje su države u regiji Srednja Europa? Koja država je površinom i brojem stanovnika najveća u ovoj regiji? Koje države ove regije imaju izlaz na more/a i koja su to mora?</a:t>
            </a:r>
          </a:p>
          <a:p>
            <a:r>
              <a:rPr lang="hr-HR" i="1" dirty="0"/>
              <a:t>Koja je najgušće naseljena država, a koja najrjeđe naseljena država ove regije?</a:t>
            </a:r>
          </a:p>
          <a:p>
            <a:r>
              <a:rPr lang="hr-HR" i="1" dirty="0"/>
              <a:t>Države pokažite na karti.</a:t>
            </a:r>
          </a:p>
        </p:txBody>
      </p:sp>
    </p:spTree>
    <p:extLst>
      <p:ext uri="{BB962C8B-B14F-4D97-AF65-F5344CB8AC3E}">
        <p14:creationId xmlns:p14="http://schemas.microsoft.com/office/powerpoint/2010/main" val="198551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D3AC7CD-079B-4672-AE9A-494AFAC78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597" y="2579571"/>
            <a:ext cx="6326820" cy="4076902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FF477B15-070A-44E9-B4E6-8CC10613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Južna 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CF2717-CF8A-488F-B72C-AF5EEED825CE}"/>
              </a:ext>
            </a:extLst>
          </p:cNvPr>
          <p:cNvSpPr txBox="1"/>
          <p:nvPr/>
        </p:nvSpPr>
        <p:spPr>
          <a:xfrm>
            <a:off x="6347534" y="2246050"/>
            <a:ext cx="4101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sredozemna klima</a:t>
            </a:r>
          </a:p>
          <a:p>
            <a:r>
              <a:rPr lang="hr-HR" dirty="0"/>
              <a:t>- zajednička kulturna i povijesna obilježja</a:t>
            </a:r>
          </a:p>
          <a:p>
            <a:r>
              <a:rPr lang="hr-HR" dirty="0"/>
              <a:t>- planinski reljef</a:t>
            </a:r>
          </a:p>
          <a:p>
            <a:r>
              <a:rPr lang="hr-HR" dirty="0"/>
              <a:t>- turistički najvažnija regija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1F91098-93B6-4808-B389-CD24EC878921}"/>
              </a:ext>
            </a:extLst>
          </p:cNvPr>
          <p:cNvSpPr txBox="1"/>
          <p:nvPr/>
        </p:nvSpPr>
        <p:spPr>
          <a:xfrm>
            <a:off x="6243222" y="4193523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Odgovorite u bilježnicu nakon što proučite tablicu</a:t>
            </a:r>
            <a:r>
              <a:rPr lang="hr-HR" i="1" dirty="0"/>
              <a:t>: Koje su države u regiji Južna Europa? Koja država je površinom, a koja brojem stanovnika najveća u ovoj regiji? Izdvojite mora na koja izlaze države ove regije. Koje od tih mora je turistički najvažnije?</a:t>
            </a:r>
          </a:p>
          <a:p>
            <a:r>
              <a:rPr lang="hr-HR" i="1" dirty="0"/>
              <a:t>Koja je najgušće naseljena država, a koja najrjeđe naseljena država ove regije? Objasnite.</a:t>
            </a:r>
          </a:p>
          <a:p>
            <a:r>
              <a:rPr lang="hr-HR" i="1" dirty="0"/>
              <a:t>Države regije pokažite na karti.</a:t>
            </a:r>
          </a:p>
        </p:txBody>
      </p:sp>
    </p:spTree>
    <p:extLst>
      <p:ext uri="{BB962C8B-B14F-4D97-AF65-F5344CB8AC3E}">
        <p14:creationId xmlns:p14="http://schemas.microsoft.com/office/powerpoint/2010/main" val="176200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8A08257-D190-441B-A778-EC466B55B8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791" y="2355892"/>
            <a:ext cx="5982073" cy="4502108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BCC3EB5B-45AD-4975-B486-989C9A27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Jugoistočna 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452B472-BC5C-452F-A23A-688C5E1A58E1}"/>
              </a:ext>
            </a:extLst>
          </p:cNvPr>
          <p:cNvSpPr txBox="1"/>
          <p:nvPr/>
        </p:nvSpPr>
        <p:spPr>
          <a:xfrm>
            <a:off x="5864322" y="1501384"/>
            <a:ext cx="5774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na dodiru Srednje, Južne i Istočne</a:t>
            </a:r>
          </a:p>
          <a:p>
            <a:pPr marL="285750" indent="-285750">
              <a:buFontTx/>
              <a:buChar char="-"/>
            </a:pPr>
            <a:r>
              <a:rPr lang="hr-HR" dirty="0"/>
              <a:t>planinski reljef, kotline i riječne nizine</a:t>
            </a:r>
          </a:p>
          <a:p>
            <a:pPr marL="285750" indent="-285750">
              <a:buFontTx/>
              <a:buChar char="-"/>
            </a:pPr>
            <a:r>
              <a:rPr lang="hr-HR" dirty="0"/>
              <a:t>najmanja europska regija</a:t>
            </a:r>
          </a:p>
          <a:p>
            <a:pPr marL="285750" indent="-285750">
              <a:buFontTx/>
              <a:buChar char="-"/>
            </a:pPr>
            <a:r>
              <a:rPr lang="hr-HR" dirty="0"/>
              <a:t>glavni prometni pravci koji povezuju Europu sa JZ Azijom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BA31DAB-7CD6-4A55-8F80-B6AC13C34207}"/>
              </a:ext>
            </a:extLst>
          </p:cNvPr>
          <p:cNvSpPr txBox="1"/>
          <p:nvPr/>
        </p:nvSpPr>
        <p:spPr>
          <a:xfrm>
            <a:off x="6613864" y="3465575"/>
            <a:ext cx="52694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Odgovorite u bilježnicu nakon što proučite tablicu</a:t>
            </a:r>
            <a:r>
              <a:rPr lang="hr-HR" i="1" dirty="0"/>
              <a:t>: Koje su države u regiji Jugoistočna Europa? Koja država je površinom i brojem stanovnika najveća u ovoj regiji? Izdvojite mora na koja izlaze države ove regije. Koje su države regije JI Europa Hrvatskoj susjedne države?</a:t>
            </a:r>
          </a:p>
          <a:p>
            <a:r>
              <a:rPr lang="hr-HR" i="1" dirty="0"/>
              <a:t>Koja je najgušće naseljena država, a koja najrjeđe naseljena država ove regije? Razmislite zašto.</a:t>
            </a:r>
          </a:p>
          <a:p>
            <a:r>
              <a:rPr lang="hr-HR" i="1" dirty="0"/>
              <a:t>Države regije pokažite na karti.</a:t>
            </a:r>
          </a:p>
        </p:txBody>
      </p:sp>
    </p:spTree>
    <p:extLst>
      <p:ext uri="{BB962C8B-B14F-4D97-AF65-F5344CB8AC3E}">
        <p14:creationId xmlns:p14="http://schemas.microsoft.com/office/powerpoint/2010/main" val="51086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2FBBBDA-A90E-4690-97CB-C500545E2C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683" y="2484945"/>
            <a:ext cx="6384734" cy="4049669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4CD50BC3-33AC-4E75-98E0-8FE3C20A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Zapadna 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E0523D3-0C9F-40A7-AE2B-F0B7EA6BA842}"/>
              </a:ext>
            </a:extLst>
          </p:cNvPr>
          <p:cNvSpPr txBox="1"/>
          <p:nvPr/>
        </p:nvSpPr>
        <p:spPr>
          <a:xfrm>
            <a:off x="6542843" y="1470303"/>
            <a:ext cx="3710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najgušće naseljena regija</a:t>
            </a:r>
          </a:p>
          <a:p>
            <a:pPr marL="285750" indent="-285750">
              <a:buFontTx/>
              <a:buChar char="-"/>
            </a:pPr>
            <a:r>
              <a:rPr lang="hr-HR" dirty="0"/>
              <a:t>započela industrijska revolucija</a:t>
            </a:r>
          </a:p>
          <a:p>
            <a:pPr marL="285750" indent="-285750">
              <a:buFontTx/>
              <a:buChar char="-"/>
            </a:pPr>
            <a:r>
              <a:rPr lang="hr-HR" dirty="0"/>
              <a:t>visokorazvijene države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0E4ACF2-6A17-40B9-912F-8850C23439E3}"/>
              </a:ext>
            </a:extLst>
          </p:cNvPr>
          <p:cNvSpPr txBox="1"/>
          <p:nvPr/>
        </p:nvSpPr>
        <p:spPr>
          <a:xfrm>
            <a:off x="6542843" y="2949850"/>
            <a:ext cx="52694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Odgovorite u bilježnicu nakon što proučite tablicu</a:t>
            </a:r>
            <a:r>
              <a:rPr lang="hr-HR" i="1" dirty="0"/>
              <a:t>: Koje su države u regiji Zapadna Europa? Koja država je površinom, a koja brojem stanovnika najveća u ovoj regiji? Izdvojite mora na koja izlaze države ove regije. Koja je najgušće naseljena država, a koja najrjeđe naseljena država ove regije? Razmislite zašto.</a:t>
            </a:r>
          </a:p>
          <a:p>
            <a:r>
              <a:rPr lang="hr-HR" i="1" dirty="0"/>
              <a:t>Države regije pokažite na karti.</a:t>
            </a:r>
          </a:p>
        </p:txBody>
      </p:sp>
    </p:spTree>
    <p:extLst>
      <p:ext uri="{BB962C8B-B14F-4D97-AF65-F5344CB8AC3E}">
        <p14:creationId xmlns:p14="http://schemas.microsoft.com/office/powerpoint/2010/main" val="252902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9D2F7C4-6F29-48CF-84B9-B44368002E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446" y="2586368"/>
            <a:ext cx="5983554" cy="4107259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714639CC-6BF0-4D5E-9000-B3757D23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Sjeverna 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CC00F68-BF52-448A-BF1F-03687CA659CD}"/>
              </a:ext>
            </a:extLst>
          </p:cNvPr>
          <p:cNvSpPr txBox="1"/>
          <p:nvPr/>
        </p:nvSpPr>
        <p:spPr>
          <a:xfrm>
            <a:off x="6551720" y="2166151"/>
            <a:ext cx="3994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najrjeđe naseljena regija – </a:t>
            </a:r>
            <a:r>
              <a:rPr lang="hr-HR" i="1" dirty="0"/>
              <a:t>zašto?</a:t>
            </a:r>
          </a:p>
          <a:p>
            <a:pPr marL="285750" indent="-285750">
              <a:buFontTx/>
              <a:buChar char="-"/>
            </a:pPr>
            <a:r>
              <a:rPr lang="hr-HR" dirty="0"/>
              <a:t>prirodna bogatstva</a:t>
            </a:r>
          </a:p>
          <a:p>
            <a:pPr marL="285750" indent="-285750">
              <a:buFontTx/>
              <a:buChar char="-"/>
            </a:pPr>
            <a:r>
              <a:rPr lang="hr-HR" dirty="0"/>
              <a:t>usmjerena na more – ribarstvo, nafta i plin</a:t>
            </a:r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30C55DC-8CC8-4789-AE84-ED9727D0ACCE}"/>
              </a:ext>
            </a:extLst>
          </p:cNvPr>
          <p:cNvSpPr txBox="1"/>
          <p:nvPr/>
        </p:nvSpPr>
        <p:spPr>
          <a:xfrm>
            <a:off x="6232125" y="3828739"/>
            <a:ext cx="52694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/>
              <a:t>Odgovorite u bilježnicu nakon što proučite tablicu</a:t>
            </a:r>
            <a:r>
              <a:rPr lang="hr-HR" i="1" dirty="0"/>
              <a:t>: Koje su države u regiji Sjeverna Europa? Koja država je površinom, a koja brojem stanovnika najveća u ovoj regiji? Izdvojite mora na koja izlaze države ove regije. Koja je najgušće naseljena država, a koja najrjeđe naseljena država ove regije? Razmislite zašto.</a:t>
            </a:r>
          </a:p>
          <a:p>
            <a:r>
              <a:rPr lang="hr-HR" i="1" dirty="0"/>
              <a:t>Države regije pokažite na karti.</a:t>
            </a:r>
          </a:p>
        </p:txBody>
      </p:sp>
    </p:spTree>
    <p:extLst>
      <p:ext uri="{BB962C8B-B14F-4D97-AF65-F5344CB8AC3E}">
        <p14:creationId xmlns:p14="http://schemas.microsoft.com/office/powerpoint/2010/main" val="238103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671</Words>
  <Application>Microsoft Office PowerPoint</Application>
  <PresentationFormat>Široki zaslon</PresentationFormat>
  <Paragraphs>74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Calibri Light</vt:lpstr>
      <vt:lpstr>Arial</vt:lpstr>
      <vt:lpstr>Calibri</vt:lpstr>
      <vt:lpstr>Office Theme</vt:lpstr>
      <vt:lpstr>Europske regije</vt:lpstr>
      <vt:lpstr>Ishodi </vt:lpstr>
      <vt:lpstr>Regija i regionalizacija</vt:lpstr>
      <vt:lpstr>Regionalna podjela Europe</vt:lpstr>
      <vt:lpstr>Srednja Europa</vt:lpstr>
      <vt:lpstr>Južna Europa</vt:lpstr>
      <vt:lpstr>Jugoistočna Europa</vt:lpstr>
      <vt:lpstr>Zapadna Europa</vt:lpstr>
      <vt:lpstr>Sjeverna Europa</vt:lpstr>
      <vt:lpstr>Istočna Europa</vt:lpstr>
      <vt:lpstr>Ponovimo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75</cp:revision>
  <dcterms:created xsi:type="dcterms:W3CDTF">2021-01-04T08:54:24Z</dcterms:created>
  <dcterms:modified xsi:type="dcterms:W3CDTF">2021-07-15T13:56:12Z</dcterms:modified>
</cp:coreProperties>
</file>